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1" r:id="rId5"/>
    <p:sldId id="284" r:id="rId6"/>
    <p:sldId id="278" r:id="rId7"/>
    <p:sldId id="293" r:id="rId8"/>
    <p:sldId id="294" r:id="rId9"/>
    <p:sldId id="29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879" autoAdjust="0"/>
  </p:normalViewPr>
  <p:slideViewPr>
    <p:cSldViewPr snapToGrid="0">
      <p:cViewPr varScale="1">
        <p:scale>
          <a:sx n="93" d="100"/>
          <a:sy n="93" d="100"/>
        </p:scale>
        <p:origin x="84" y="348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FE048-FAD0-D943-9A17-3C4CB7633182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7812-3409-784D-BAE7-ABE53735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23A35-1FA6-84F9-C9C9-8EFD760A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CDB01-A300-500A-E9FF-5021D5B21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90371-6E13-9BA6-3274-E7DFC0AA8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689E-823E-FB48-22C9-BEE63C553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0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4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89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BA533-E312-584A-BC89-C7E3478EE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2AD2A3-721E-E693-0260-BE350C3315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4C3AE2-3C31-DF02-A91F-7D2DFE0D9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42200-507D-D72F-E634-863CF18F72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7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E0DE9-F55E-EABD-A879-233A89256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2C59BD-ECAB-4430-64AB-8F95CE0CA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9F83FE-60AB-7EB8-E05A-4E7AA7D06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DF363-998B-B114-AF23-26A0D809C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47812-3409-784D-BAE7-ABE53735D5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8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A7F58C7-D277-8F14-F024-4B41D20D05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86000"/>
            <a:ext cx="9144000" cy="2286000"/>
          </a:xfr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524C1E0-92FE-D7D2-83A7-46D29A83887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7E0367-8E38-8905-DC9A-D0C376A591A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19464" y="1790329"/>
            <a:ext cx="5134335" cy="411305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847DE-29F2-8ABB-1718-34BED4F3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3186" y="2107800"/>
            <a:ext cx="10965628" cy="3920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EE6F3F-63EB-5C0E-2307-3B7CBBA1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437" y="400485"/>
            <a:ext cx="9467127" cy="2527911"/>
          </a:xfrm>
        </p:spPr>
        <p:txBody>
          <a:bodyPr anchor="b">
            <a:noAutofit/>
          </a:bodyPr>
          <a:lstStyle>
            <a:lvl1pPr algn="ctr">
              <a:spcBef>
                <a:spcPts val="100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517-30B0-BC62-0422-F995FB918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075" y="3738622"/>
            <a:ext cx="9467850" cy="2527911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2816" y="457200"/>
            <a:ext cx="4837176" cy="1993392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CBAD6-FC79-B2BB-0B67-26429A6D4C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882" y="0"/>
            <a:ext cx="6115050" cy="6858000"/>
          </a:xfrm>
          <a:prstGeom prst="parallelogram">
            <a:avLst/>
          </a:prstGeom>
          <a:ln>
            <a:noFill/>
          </a:ln>
        </p:spPr>
        <p:txBody>
          <a:bodyPr tIns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62818" y="2752344"/>
            <a:ext cx="4837174" cy="3136392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800" cap="all" spc="3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96A3-781D-5244-DAB8-2D6EE0AC3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2817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762000"/>
            <a:ext cx="5066250" cy="2900680"/>
          </a:xfrm>
        </p:spPr>
        <p:txBody>
          <a:bodyPr anchor="b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836803-D9E6-3DF1-3B90-1E7E677CC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086167" y="-22225"/>
            <a:ext cx="6080760" cy="6902450"/>
          </a:xfrm>
          <a:prstGeom prst="parallelogram">
            <a:avLst/>
          </a:prstGeom>
          <a:ln>
            <a:noFill/>
          </a:ln>
        </p:spPr>
        <p:txBody>
          <a:bodyPr lIns="0" tIns="0">
            <a:norm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7600" y="4145280"/>
            <a:ext cx="5066250" cy="6908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200000" scaled="0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241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2425" y="466344"/>
            <a:ext cx="6241651" cy="1710354"/>
          </a:xfrm>
        </p:spPr>
        <p:txBody>
          <a:bodyPr bIns="0"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1A5385-FB23-93A8-2B8F-9887244244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8783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2426" y="2286000"/>
            <a:ext cx="6241650" cy="347472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1pPr>
            <a:lvl2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2pPr>
            <a:lvl3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3pPr>
            <a:lvl4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4pPr>
            <a:lvl5pPr marL="2286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25A87-9155-9E07-878F-CEC0B137C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1586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43000"/>
            <a:ext cx="9144000" cy="228600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5198"/>
            <a:ext cx="9144000" cy="683219"/>
          </a:xfrm>
          <a:gradFill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2400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577E27-B60E-C6DD-BAAF-5CCC3D59E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3963"/>
            <a:ext cx="1219200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64CA031-27E0-D0AA-1451-A904CCF234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2024781"/>
            <a:ext cx="5212079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1FE0D7D-86B7-CCD2-A7A1-70E95846B5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880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2DE411-9D7C-15AE-0B59-F26B2BF8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2024781"/>
            <a:ext cx="2878394" cy="4137189"/>
          </a:xfrm>
        </p:spPr>
        <p:txBody>
          <a:bodyPr>
            <a:normAutofit/>
          </a:bodyPr>
          <a:lstStyle>
            <a:lvl1pPr marL="3429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eriod"/>
              <a:defRPr sz="1800">
                <a:latin typeface="+mn-lt"/>
              </a:defRPr>
            </a:lvl1pPr>
            <a:lvl2pPr marL="8001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eriod"/>
              <a:defRPr sz="1800">
                <a:latin typeface="+mn-lt"/>
              </a:defRPr>
            </a:lvl2pPr>
            <a:lvl3pPr marL="12573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rabicParenR"/>
              <a:defRPr sz="1800">
                <a:latin typeface="+mn-lt"/>
              </a:defRPr>
            </a:lvl3pPr>
            <a:lvl4pPr marL="1714500" indent="-3429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+mj-lt"/>
              <a:buAutoNum type="alphaLcParenR"/>
              <a:defRPr sz="1800">
                <a:latin typeface="+mn-lt"/>
              </a:defRPr>
            </a:lvl4pPr>
            <a:lvl5pPr marL="2057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0FEDE7C-502F-ECFE-4136-E99206849C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9795" y="2024780"/>
            <a:ext cx="4894006" cy="413718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48056"/>
            <a:ext cx="6172200" cy="1581912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F30E2A0-23EF-51B1-8ABD-00429EEA06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257063"/>
            <a:ext cx="4894006" cy="390490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15552F-C66B-341F-2D37-0389710BA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0938" y="-22225"/>
            <a:ext cx="4714875" cy="68802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8DCC6D-8B88-7BE0-7240-F743AE09E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3814" y="6303963"/>
            <a:ext cx="4287186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325563"/>
          </a:xfrm>
        </p:spPr>
        <p:txBody>
          <a:bodyPr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C3ED3BF-FF6B-07FA-72C4-F6102A8558A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6074" y="2106591"/>
            <a:ext cx="2067045" cy="3633787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800">
                <a:latin typeface="+mn-lt"/>
              </a:defRPr>
            </a:lvl1pPr>
            <a:lvl2pPr marL="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2pPr>
            <a:lvl3pPr marL="4572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3pPr>
            <a:lvl4pPr marL="6858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latin typeface="+mn-lt"/>
              </a:defRPr>
            </a:lvl4pPr>
            <a:lvl5pPr marL="914400" indent="-22860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483980" y="2106591"/>
            <a:ext cx="7869820" cy="40167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9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AMoRq5BU2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a7NoFEMWW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bstract image">
            <a:extLst>
              <a:ext uri="{FF2B5EF4-FFF2-40B4-BE49-F238E27FC236}">
                <a16:creationId xmlns:a16="http://schemas.microsoft.com/office/drawing/2014/main" id="{782ED2F6-AFB3-9199-3999-2B5E4BAF24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20A922B-22EC-7FD8-FA8C-2FFAC558B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2286000"/>
          </a:xfrm>
        </p:spPr>
        <p:txBody>
          <a:bodyPr/>
          <a:lstStyle/>
          <a:p>
            <a:r>
              <a:rPr lang="en-US" dirty="0"/>
              <a:t>Beneath the shattered sky</a:t>
            </a:r>
            <a:br>
              <a:rPr lang="en-US" dirty="0"/>
            </a:br>
            <a:r>
              <a:rPr lang="en-US" dirty="0"/>
              <a:t>- demo project - </a:t>
            </a:r>
          </a:p>
        </p:txBody>
      </p:sp>
    </p:spTree>
    <p:extLst>
      <p:ext uri="{BB962C8B-B14F-4D97-AF65-F5344CB8AC3E}">
        <p14:creationId xmlns:p14="http://schemas.microsoft.com/office/powerpoint/2010/main" val="63926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75C36-617B-795C-5A2B-325EA34F1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D706-11EF-C258-EBD5-C4EEFEAA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70" y="505838"/>
            <a:ext cx="2460273" cy="612843"/>
          </a:xfrm>
          <a:noFill/>
        </p:spPr>
        <p:txBody>
          <a:bodyPr anchor="b"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EC4A8-49EE-CF82-CFDC-BA9308ED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13" y="1593113"/>
            <a:ext cx="9127898" cy="3136392"/>
          </a:xfrm>
          <a:noFill/>
        </p:spPr>
        <p:txBody>
          <a:bodyPr anchor="t">
            <a:normAutofit/>
          </a:bodyPr>
          <a:lstStyle/>
          <a:p>
            <a:r>
              <a:rPr lang="en-US" dirty="0"/>
              <a:t>This brief presentation contains a few short videos and pictures that attempt to encapsulate some of the gameplay for Beneath the Shattered Sky – Demo project</a:t>
            </a:r>
          </a:p>
        </p:txBody>
      </p:sp>
    </p:spTree>
    <p:extLst>
      <p:ext uri="{BB962C8B-B14F-4D97-AF65-F5344CB8AC3E}">
        <p14:creationId xmlns:p14="http://schemas.microsoft.com/office/powerpoint/2010/main" val="167201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3836"/>
            <a:ext cx="12192000" cy="1004300"/>
          </a:xfrm>
        </p:spPr>
        <p:txBody>
          <a:bodyPr anchor="ctr">
            <a:normAutofit/>
          </a:bodyPr>
          <a:lstStyle/>
          <a:p>
            <a:r>
              <a:rPr lang="en-US" dirty="0"/>
              <a:t>Gameplay Start and Cutscene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71B4D7-1F9B-E5A5-61B1-1F2A9BBE6953}"/>
              </a:ext>
            </a:extLst>
          </p:cNvPr>
          <p:cNvSpPr txBox="1"/>
          <p:nvPr/>
        </p:nvSpPr>
        <p:spPr>
          <a:xfrm>
            <a:off x="2964020" y="2976265"/>
            <a:ext cx="6721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Please </a:t>
            </a:r>
            <a:r>
              <a:rPr lang="en-US" dirty="0" err="1">
                <a:solidFill>
                  <a:schemeClr val="bg1"/>
                </a:solidFill>
              </a:rPr>
              <a:t>CTRL+Click</a:t>
            </a:r>
            <a:r>
              <a:rPr lang="en-US" dirty="0">
                <a:solidFill>
                  <a:schemeClr val="bg1"/>
                </a:solidFill>
              </a:rPr>
              <a:t> the box to view the game play.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https://youtu.be/YAMoRq5BU2o</a:t>
            </a:r>
          </a:p>
        </p:txBody>
      </p:sp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2C8E2EDD-2552-FDCD-0CB0-4CB6E1FF2DA5}"/>
              </a:ext>
            </a:extLst>
          </p:cNvPr>
          <p:cNvSpPr/>
          <p:nvPr/>
        </p:nvSpPr>
        <p:spPr>
          <a:xfrm>
            <a:off x="8770780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3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3836"/>
            <a:ext cx="12192000" cy="1004300"/>
          </a:xfrm>
        </p:spPr>
        <p:txBody>
          <a:bodyPr anchor="ctr">
            <a:normAutofit/>
          </a:bodyPr>
          <a:lstStyle/>
          <a:p>
            <a:r>
              <a:rPr lang="en-US" dirty="0"/>
              <a:t>Crossing the Rocks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F22E9-C77A-3BA9-C4CA-52AE68006C61}"/>
              </a:ext>
            </a:extLst>
          </p:cNvPr>
          <p:cNvSpPr txBox="1"/>
          <p:nvPr/>
        </p:nvSpPr>
        <p:spPr>
          <a:xfrm>
            <a:off x="2964020" y="2976265"/>
            <a:ext cx="6721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Please </a:t>
            </a:r>
            <a:r>
              <a:rPr lang="en-US" dirty="0" err="1">
                <a:solidFill>
                  <a:schemeClr val="bg1"/>
                </a:solidFill>
              </a:rPr>
              <a:t>CTRL+Click</a:t>
            </a:r>
            <a:r>
              <a:rPr lang="en-US" dirty="0">
                <a:solidFill>
                  <a:schemeClr val="bg1"/>
                </a:solidFill>
              </a:rPr>
              <a:t> the box to view the game play.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https://youtu.be/Qa7NoFEMWWo</a:t>
            </a:r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2EAF8077-D422-EAB3-DFF3-A193B2374CA7}"/>
              </a:ext>
            </a:extLst>
          </p:cNvPr>
          <p:cNvSpPr/>
          <p:nvPr/>
        </p:nvSpPr>
        <p:spPr>
          <a:xfrm>
            <a:off x="8770780" y="2971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3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13771A-22C8-9A45-45E0-7114288BC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r="-1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6000"/>
            <a:ext cx="9144000" cy="2286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Amareal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698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7E7F5-A11D-2BD6-CBEF-3C53573B5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F47D5A-8673-FE10-1EBC-74855ACB8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r="-1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944EBE-7CBE-57D1-7EB1-5A5719579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357" y="0"/>
            <a:ext cx="9144000" cy="2286000"/>
          </a:xfrm>
        </p:spPr>
        <p:txBody>
          <a:bodyPr anchor="ctr">
            <a:normAutofit/>
          </a:bodyPr>
          <a:lstStyle/>
          <a:p>
            <a:r>
              <a:rPr lang="en-US" dirty="0"/>
              <a:t>Death Screen</a:t>
            </a:r>
          </a:p>
        </p:txBody>
      </p:sp>
    </p:spTree>
    <p:extLst>
      <p:ext uri="{BB962C8B-B14F-4D97-AF65-F5344CB8AC3E}">
        <p14:creationId xmlns:p14="http://schemas.microsoft.com/office/powerpoint/2010/main" val="387791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AC8CB-3A57-4803-7CA8-C7D509ED5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4BAFCD-D52D-6A3B-4FEA-531E4D81C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r="455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824EAE-AB0F-F603-54DF-2C82E2439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736"/>
            <a:ext cx="9144000" cy="826851"/>
          </a:xfrm>
        </p:spPr>
        <p:txBody>
          <a:bodyPr anchor="ctr">
            <a:normAutofit/>
          </a:bodyPr>
          <a:lstStyle/>
          <a:p>
            <a:r>
              <a:rPr lang="en-US" dirty="0"/>
              <a:t>End Game – Credit Screen</a:t>
            </a:r>
          </a:p>
        </p:txBody>
      </p:sp>
    </p:spTree>
    <p:extLst>
      <p:ext uri="{BB962C8B-B14F-4D97-AF65-F5344CB8AC3E}">
        <p14:creationId xmlns:p14="http://schemas.microsoft.com/office/powerpoint/2010/main" val="36965119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ech presentation">
      <a:dk1>
        <a:srgbClr val="000000"/>
      </a:dk1>
      <a:lt1>
        <a:srgbClr val="FFFFFF"/>
      </a:lt1>
      <a:dk2>
        <a:srgbClr val="435369"/>
      </a:dk2>
      <a:lt2>
        <a:srgbClr val="E8E8E8"/>
      </a:lt2>
      <a:accent1>
        <a:srgbClr val="A53F51"/>
      </a:accent1>
      <a:accent2>
        <a:srgbClr val="E89756"/>
      </a:accent2>
      <a:accent3>
        <a:srgbClr val="2F3342"/>
      </a:accent3>
      <a:accent4>
        <a:srgbClr val="2B2052"/>
      </a:accent4>
      <a:accent5>
        <a:srgbClr val="00023A"/>
      </a:accent5>
      <a:accent6>
        <a:srgbClr val="7E7E7E"/>
      </a:accent6>
      <a:hlink>
        <a:srgbClr val="467886"/>
      </a:hlink>
      <a:folHlink>
        <a:srgbClr val="96607D"/>
      </a:folHlink>
    </a:clrScheme>
    <a:fontScheme name="Custom 9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55661986_wac_CP_V19" id="{030227AD-26D8-46F7-B412-6532AF4DDFEA}" vid="{787E6F9C-FC70-455D-8D81-5DEDA8A08F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048343-1EA9-44C3-883E-652FAAF071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2A2379-DD35-4769-BFD6-4857D72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C2645A-E767-4D7E-984D-234E531E45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Tech presentation</Template>
  <TotalTime>20</TotalTime>
  <Words>95</Words>
  <Application>Microsoft Office PowerPoint</Application>
  <PresentationFormat>Widescreen</PresentationFormat>
  <Paragraphs>20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Wingdings</vt:lpstr>
      <vt:lpstr>Custom</vt:lpstr>
      <vt:lpstr>Beneath the shattered sky - demo project - </vt:lpstr>
      <vt:lpstr>AGENDA</vt:lpstr>
      <vt:lpstr>Gameplay Start and Cutscene</vt:lpstr>
      <vt:lpstr>Crossing the Rocks</vt:lpstr>
      <vt:lpstr>Amareal </vt:lpstr>
      <vt:lpstr>Death Screen</vt:lpstr>
      <vt:lpstr>End Game – Credit Screen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Dykema</dc:creator>
  <cp:lastModifiedBy>Nathan Dykema</cp:lastModifiedBy>
  <cp:revision>2</cp:revision>
  <dcterms:created xsi:type="dcterms:W3CDTF">2026-03-26T00:10:16Z</dcterms:created>
  <dcterms:modified xsi:type="dcterms:W3CDTF">2026-03-26T00:31:07Z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